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31302"/>
      </p:ext>
    </p:extLst>
  </p:cSld>
  <p:clrMapOvr>
    <a:masterClrMapping/>
  </p:clrMapOvr>
  <p:transition spd="slow" advClick="0" advTm="7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91460"/>
      </p:ext>
    </p:extLst>
  </p:cSld>
  <p:clrMapOvr>
    <a:masterClrMapping/>
  </p:clrMapOvr>
  <p:transition spd="slow" advClick="0" advTm="7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7696"/>
      </p:ext>
    </p:extLst>
  </p:cSld>
  <p:clrMapOvr>
    <a:masterClrMapping/>
  </p:clrMapOvr>
  <p:transition spd="slow" advClick="0" advTm="7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908796"/>
      </p:ext>
    </p:extLst>
  </p:cSld>
  <p:clrMapOvr>
    <a:masterClrMapping/>
  </p:clrMapOvr>
  <p:transition spd="slow" advClick="0" advTm="7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15914"/>
      </p:ext>
    </p:extLst>
  </p:cSld>
  <p:clrMapOvr>
    <a:masterClrMapping/>
  </p:clrMapOvr>
  <p:transition spd="slow" advClick="0" advTm="7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34017"/>
      </p:ext>
    </p:extLst>
  </p:cSld>
  <p:clrMapOvr>
    <a:masterClrMapping/>
  </p:clrMapOvr>
  <p:transition spd="slow" advClick="0" advTm="7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3323"/>
      </p:ext>
    </p:extLst>
  </p:cSld>
  <p:clrMapOvr>
    <a:masterClrMapping/>
  </p:clrMapOvr>
  <p:transition spd="slow" advClick="0" advTm="7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43543"/>
      </p:ext>
    </p:extLst>
  </p:cSld>
  <p:clrMapOvr>
    <a:masterClrMapping/>
  </p:clrMapOvr>
  <p:transition spd="slow" advClick="0" advTm="7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12748"/>
      </p:ext>
    </p:extLst>
  </p:cSld>
  <p:clrMapOvr>
    <a:masterClrMapping/>
  </p:clrMapOvr>
  <p:transition spd="slow" advClick="0" advTm="7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80748"/>
      </p:ext>
    </p:extLst>
  </p:cSld>
  <p:clrMapOvr>
    <a:masterClrMapping/>
  </p:clrMapOvr>
  <p:transition spd="slow" advClick="0" advTm="7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89922"/>
      </p:ext>
    </p:extLst>
  </p:cSld>
  <p:clrMapOvr>
    <a:masterClrMapping/>
  </p:clrMapOvr>
  <p:transition spd="slow" advClick="0" advTm="7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64151"/>
      </p:ext>
    </p:extLst>
  </p:cSld>
  <p:clrMapOvr>
    <a:masterClrMapping/>
  </p:clrMapOvr>
  <p:transition spd="slow" advClick="0" advTm="7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0819"/>
      </p:ext>
    </p:extLst>
  </p:cSld>
  <p:clrMapOvr>
    <a:masterClrMapping/>
  </p:clrMapOvr>
  <p:transition spd="slow" advClick="0" advTm="7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59764"/>
      </p:ext>
    </p:extLst>
  </p:cSld>
  <p:clrMapOvr>
    <a:masterClrMapping/>
  </p:clrMapOvr>
  <p:transition spd="slow" advClick="0" advTm="7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64496"/>
      </p:ext>
    </p:extLst>
  </p:cSld>
  <p:clrMapOvr>
    <a:masterClrMapping/>
  </p:clrMapOvr>
  <p:transition spd="slow" advClick="0" advTm="7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63996"/>
      </p:ext>
    </p:extLst>
  </p:cSld>
  <p:clrMapOvr>
    <a:masterClrMapping/>
  </p:clrMapOvr>
  <p:transition spd="slow" advClick="0" advTm="7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55466"/>
      </p:ext>
    </p:extLst>
  </p:cSld>
  <p:clrMapOvr>
    <a:masterClrMapping/>
  </p:clrMapOvr>
  <p:transition spd="slow" advClick="0" advTm="7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B15A3-ABD2-46D6-B9EB-272A058BCF2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47C14-DF70-42F7-9829-051E8C60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45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ransition spd="slow" advClick="0" advTm="7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FCCLA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95058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Service at Mount Carmel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0312" y="2336800"/>
            <a:ext cx="3598863" cy="359886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2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3297103281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Leadership Training at East Lincoln HS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30312" y="2336800"/>
            <a:ext cx="3598863" cy="35988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2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2550203717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NC State Competition—Greensboro 2016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2" y="2336800"/>
            <a:ext cx="3598863" cy="35988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812122"/>
            <a:ext cx="4700588" cy="2648218"/>
          </a:xfrm>
        </p:spPr>
      </p:pic>
    </p:spTree>
    <p:extLst>
      <p:ext uri="{BB962C8B-B14F-4D97-AF65-F5344CB8AC3E}">
        <p14:creationId xmlns:p14="http://schemas.microsoft.com/office/powerpoint/2010/main" val="805475992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Rush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038" y="2375173"/>
            <a:ext cx="4697412" cy="352211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4350" y="2373982"/>
            <a:ext cx="4700588" cy="3524498"/>
          </a:xfrm>
        </p:spPr>
      </p:pic>
    </p:spTree>
    <p:extLst>
      <p:ext uri="{BB962C8B-B14F-4D97-AF65-F5344CB8AC3E}">
        <p14:creationId xmlns:p14="http://schemas.microsoft.com/office/powerpoint/2010/main" val="1457473501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</TotalTime>
  <Words>20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  <vt:variant>
        <vt:lpstr>Custom Shows</vt:lpstr>
      </vt:variant>
      <vt:variant>
        <vt:i4>1</vt:i4>
      </vt:variant>
    </vt:vector>
  </HeadingPairs>
  <TitlesOfParts>
    <vt:vector size="9" baseType="lpstr">
      <vt:lpstr>Arial</vt:lpstr>
      <vt:lpstr>Trebuchet MS</vt:lpstr>
      <vt:lpstr>Berlin</vt:lpstr>
      <vt:lpstr>FCCLA</vt:lpstr>
      <vt:lpstr>Community Service at Mount Carmel</vt:lpstr>
      <vt:lpstr>Fall Leadership Training at East Lincoln HS</vt:lpstr>
      <vt:lpstr>NC State Competition—Greensboro 2016</vt:lpstr>
      <vt:lpstr>Club Rush</vt:lpstr>
      <vt:lpstr>Custom Show 1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FCCLA</dc:title>
  <dc:creator>Burgess, Noriko B.</dc:creator>
  <cp:lastModifiedBy>Burgess, Noriko B.</cp:lastModifiedBy>
  <cp:revision>4</cp:revision>
  <dcterms:created xsi:type="dcterms:W3CDTF">2016-08-15T15:51:39Z</dcterms:created>
  <dcterms:modified xsi:type="dcterms:W3CDTF">2016-08-15T16:15:45Z</dcterms:modified>
</cp:coreProperties>
</file>